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12756</TotalTime>
  <Words>1869</Words>
  <Application>Microsoft Office PowerPoint</Application>
  <PresentationFormat>Widescreen</PresentationFormat>
  <Paragraphs>351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68</cp:revision>
  <dcterms:created xsi:type="dcterms:W3CDTF">2024-02-08T14:33:54Z</dcterms:created>
  <dcterms:modified xsi:type="dcterms:W3CDTF">2024-02-19T03:44:22Z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